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6" r:id="rId2"/>
    <p:sldId id="277" r:id="rId3"/>
    <p:sldId id="278" r:id="rId4"/>
    <p:sldId id="279" r:id="rId5"/>
    <p:sldId id="280" r:id="rId6"/>
    <p:sldId id="281" r:id="rId7"/>
    <p:sldId id="282" r:id="rId8"/>
    <p:sldId id="271" r:id="rId9"/>
    <p:sldId id="272" r:id="rId10"/>
    <p:sldId id="273" r:id="rId11"/>
    <p:sldId id="274" r:id="rId12"/>
    <p:sldId id="275" r:id="rId13"/>
    <p:sldId id="283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1622051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3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Текст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73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Текст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83" name="Рисунок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5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995" y="922896"/>
            <a:ext cx="7706012" cy="21581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13418" y="4752109"/>
            <a:ext cx="457200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Разработала воспитатель </a:t>
            </a:r>
          </a:p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Карева С. Ю.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85163" y="5758889"/>
            <a:ext cx="2535382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2024г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34861884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745" y="58880"/>
            <a:ext cx="8589819" cy="644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3245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381" y="117764"/>
            <a:ext cx="8749146" cy="656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2561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691" y="114300"/>
            <a:ext cx="89916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53728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51363" y="2505672"/>
            <a:ext cx="7689272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spc="0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uFillTx/>
                <a:cs typeface="Microsoft Uighur" panose="02000000000000000000" pitchFamily="2" charset="-78"/>
                <a:sym typeface="Calibri"/>
              </a:rPr>
              <a:t>СПАСИБО ЗА ВНИМАНИЕ!</a:t>
            </a:r>
            <a:endParaRPr kumimoji="0" lang="ru-RU" sz="5400" b="0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cs typeface="Microsoft Uighur" panose="02000000000000000000" pitchFamily="2" charset="-78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749976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98074" y="120699"/>
            <a:ext cx="8977746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Актуальность.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научить наших детей жить в условиях рыночной экономики, когда они постоянно сталкиваются с такими непонятными им явлениями, как безработица родителей, отсутствие средств для существования семьи, и в то же время видят на прилавках магазинов изобилие недоступных им товаров?  Начинать знакомить детей с экономикой надо уже в детском саду.  Дети старшего возраста достаточно четко представляют границы финансовых возможностей своей семьи, хорошо ориентируются в денежных знаках. Необходимо заложить у детей дошкольного возраста основы экономического образа  мышления, осознание того, каков «я» в мире экономических ценностей и как вести себя правильно в реальных жизненных ситуациях… </a:t>
            </a:r>
          </a:p>
        </p:txBody>
      </p:sp>
    </p:spTree>
    <p:extLst>
      <p:ext uri="{BB962C8B-B14F-4D97-AF65-F5344CB8AC3E}">
        <p14:creationId xmlns:p14="http://schemas.microsoft.com/office/powerpoint/2010/main" val="234859125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31818" y="640048"/>
            <a:ext cx="9351817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dirty="0"/>
              <a:t>•	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желание научиться разбираться в деньгах;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Дать представление о разнообразии денежных знаков в разных странах;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Познакомить с денежными знаками разных народов;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Развивать внимание, память, наблюдательность;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Воспитывать интерес к окружающим предметам.</a:t>
            </a:r>
          </a:p>
        </p:txBody>
      </p:sp>
    </p:spTree>
    <p:extLst>
      <p:ext uri="{BB962C8B-B14F-4D97-AF65-F5344CB8AC3E}">
        <p14:creationId xmlns:p14="http://schemas.microsoft.com/office/powerpoint/2010/main" val="298111752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61309" y="720566"/>
            <a:ext cx="8610599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достижения цели:</a:t>
            </a:r>
          </a:p>
          <a:p>
            <a:r>
              <a:rPr lang="ru-RU" dirty="0"/>
              <a:t>•	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перспективного плана по ознакомлению детей подготовительной группы с денежными знаками;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Разработка занятий "Путешествие денежки", "Монетный двор";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Создание мини-музея;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Создание познавательно-насыщенной среды группы;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Рассказ педагога об истории возникновения денег;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Загадывание загадок о деньгах; рассматривание разных видов денежных знаков;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Изготовление игровых денежных знаков, ценников;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Сюжетно-ролевая игра "Магазин", "Банк";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Дидактическая игра "У тебя есть копилка";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Дидактическая игра "Клад";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Дидактическая игра "Деньги и их хозяева";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Подбор стихов, пословиц;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Консультации для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37366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46218" y="1318874"/>
            <a:ext cx="774469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/>
              <a:t>•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понимать назначение денег; их необходимость в жизни человека;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и желание знать прошлое предмета;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историей денег, с процессом их преобразования человеком;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детей</a:t>
            </a:r>
          </a:p>
        </p:txBody>
      </p:sp>
    </p:spTree>
    <p:extLst>
      <p:ext uri="{BB962C8B-B14F-4D97-AF65-F5344CB8AC3E}">
        <p14:creationId xmlns:p14="http://schemas.microsoft.com/office/powerpoint/2010/main" val="13749143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41419" y="1351508"/>
            <a:ext cx="868679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«Экономика повсюду»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11 марта по 15 марта раскрывается значение экономики в жизни людей, вводятся понятия «потребности» и «возможности» человека, показываются культурные способы удовлетворения потребностей.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«Домашняя экономика»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18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22 марта знакомит детей с понятиями «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хозяйство», «деньги», «семейный бюджет».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 и экономика»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25 марта по 29 марта детям раскрывается роль человека в экономике, значение труда взрослых членов семьи для жизни детей и семьи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108350298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8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6509" y="689788"/>
            <a:ext cx="8409709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результаты реализации проекта:</a:t>
            </a:r>
          </a:p>
          <a:p>
            <a:endParaRPr lang="ru-RU" dirty="0"/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/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 теоретическую основу экономических наук (через ознакомление с наиболее доступными экономическими понятиями).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познакомятся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профессиями, связанными с экономикой и бизнесом.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научатся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и эффективно усваивать математические операции: счет, сложение, вычитание.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усвоят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формулы речевого этикета, адресованного и мотивированного.</a:t>
            </a:r>
          </a:p>
        </p:txBody>
      </p:sp>
    </p:spTree>
    <p:extLst>
      <p:ext uri="{BB962C8B-B14F-4D97-AF65-F5344CB8AC3E}">
        <p14:creationId xmlns:p14="http://schemas.microsoft.com/office/powerpoint/2010/main" val="135843286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545" y="235527"/>
            <a:ext cx="8659091" cy="649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21867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146" y="29684"/>
            <a:ext cx="9116291" cy="682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17026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232</Words>
  <Application>Microsoft Office PowerPoint</Application>
  <PresentationFormat>Произвольный</PresentationFormat>
  <Paragraphs>40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Долгосрочный проект "Путешествие  копейки" </dc:title>
  <cp:lastModifiedBy>Карев</cp:lastModifiedBy>
  <cp:revision>14</cp:revision>
  <dcterms:modified xsi:type="dcterms:W3CDTF">2024-08-20T18:03:47Z</dcterms:modified>
</cp:coreProperties>
</file>